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270" autoAdjust="0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2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ideeënboom invullen over het hoofdstuk ‘Monsters, aliens, robots en zombies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opdrachten ‘Schep een monster’ en ‘Combineer en verzin’ in één zin samenvatten.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139" y="2888206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326387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46" y="4279110"/>
            <a:ext cx="1902354" cy="12444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68087" y="1079948"/>
            <a:ext cx="5547913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Duo-lezen blz. 160 t/m 170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 en 	maken.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2" y="192374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31" y="43341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4" y="1990726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171 t/m 	179)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Stillezen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239" y="513181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558076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4010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opdrachten in het boek en kies een 	opdracht.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Verdeel de taken.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5" y="2409333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zelf een schrijfopdracht kiezen uit het boek en deze maken. </a:t>
            </a: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4" y="1990726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bladzijde 180 t/m 185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Controleer of jullie niets vergeten zijn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76213" y="2739660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62397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1" y="439182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Teamwoordenboek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Een nieuw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437" y="2231261"/>
            <a:ext cx="5494910" cy="34058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086537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emuteerd (muteren)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vastberadenheid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ehoefden (behoeven)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workshop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stomerij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 de proef gesteld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.,    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iemand op de proef stellen)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‘Woord 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126 t/m 132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58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Duo-lezen blz. 133 t/m 135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 en 	maken.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902" y="4072599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29047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900" y="4431942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28744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70500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303" y="3899158"/>
            <a:ext cx="2569959" cy="1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ideeënboom invullen bij het hoofdstuk ‘Miniboekjes’ (incl. de opdracht)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samenvatting van maken. </a:t>
            </a: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89" y="2307038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136 t/m 145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8905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81" y="3737047"/>
            <a:ext cx="2715427" cy="177628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079948"/>
            <a:ext cx="565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Duo-lezen blz. 146 t/m 151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 en maken.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889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7" y="195187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9" y="406002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ideeënboom invullen bij het hoofdstuk ‘Quizzen en testjes’ (excl. de opdracht) en kunnen hier een samenvatting van maken. </a:t>
            </a:r>
          </a:p>
        </p:txBody>
      </p:sp>
      <p:pic>
        <p:nvPicPr>
          <p:cNvPr id="12" name="Picture 11" descr="Image result for hoe schrijf ik zelf een waanzinnig bo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4" y="2298502"/>
            <a:ext cx="1880186" cy="26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152 t/m 159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Hoe schrijf ik zelf een waanzinnig boek?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55973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55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2825</TotalTime>
  <Words>1051</Words>
  <Application>Microsoft Office PowerPoint</Application>
  <PresentationFormat>Widescreen</PresentationFormat>
  <Paragraphs>259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192</cp:revision>
  <dcterms:created xsi:type="dcterms:W3CDTF">2017-07-26T14:05:48Z</dcterms:created>
  <dcterms:modified xsi:type="dcterms:W3CDTF">2022-03-31T12:08:00Z</dcterms:modified>
</cp:coreProperties>
</file>